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60" r:id="rId3"/>
    <p:sldId id="261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ger, Bucky" initials="BB" lastIdx="6" clrIdx="0">
    <p:extLst>
      <p:ext uri="{19B8F6BF-5375-455C-9EA6-DF929625EA0E}">
        <p15:presenceInfo xmlns:p15="http://schemas.microsoft.com/office/powerpoint/2012/main" userId="Badger, Buc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191"/>
    <a:srgbClr val="AFABAB"/>
    <a:srgbClr val="0DDF03"/>
    <a:srgbClr val="6B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6" autoAdjust="0"/>
    <p:restoredTop sz="90698" autoAdjust="0"/>
  </p:normalViewPr>
  <p:slideViewPr>
    <p:cSldViewPr snapToGrid="0">
      <p:cViewPr varScale="1">
        <p:scale>
          <a:sx n="104" d="100"/>
          <a:sy n="104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3T15:20:43.023" idx="1">
    <p:pos x="10" y="10"/>
    <p:text>I would try to work the name of the gene onto this page. also, I would just say MITF unless the rest of the name is something you'll be talking about. if not, i'd keep it simple since this is a short talk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3T15:27:57.234" idx="3">
    <p:pos x="10" y="10"/>
    <p:text>I found a new picture of a fly. You don't have to use it but you migth consider it just because it doesn't have a colored in background</p:text>
    <p:extLst>
      <p:ext uri="{C676402C-5697-4E1C-873F-D02D1690AC5C}">
        <p15:threadingInfo xmlns:p15="http://schemas.microsoft.com/office/powerpoint/2012/main" timeZoneBias="360"/>
      </p:ext>
    </p:extLst>
  </p:cm>
  <p:cm authorId="1" dt="2017-02-23T15:36:37.339" idx="4">
    <p:pos x="106" y="106"/>
    <p:text>also the chimpanzee picture doesnt fully cover the word, so you could either retake the pictuer somehow or just put a text box over it</p:text>
    <p:extLst>
      <p:ext uri="{C676402C-5697-4E1C-873F-D02D1690AC5C}">
        <p15:threadingInfo xmlns:p15="http://schemas.microsoft.com/office/powerpoint/2012/main" timeZoneBias="360"/>
      </p:ext>
    </p:extLst>
  </p:cm>
  <p:cm authorId="1" dt="2017-02-23T15:43:10.774" idx="5">
    <p:pos x="202" y="202"/>
    <p:text>Also i think you'd say 'relationship' because you are just talking about one gene in multiple organisms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246FA-5655-406B-9011-B9EE86943A7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F40E-48DD-4D63-B030-F84E6B91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MF:</a:t>
            </a:r>
            <a:r>
              <a:rPr lang="en-US" b="1" baseline="0" dirty="0"/>
              <a:t> </a:t>
            </a:r>
            <a:r>
              <a:rPr lang="en-US" dirty="0"/>
              <a:t>https://www.hhmi.org/sites/default/files/Biointeractive/Images/DNAi_transcription_vo1_thumb_sm.jpg</a:t>
            </a:r>
          </a:p>
          <a:p>
            <a:r>
              <a:rPr lang="en-US" b="1" dirty="0"/>
              <a:t>BP:</a:t>
            </a:r>
            <a:r>
              <a:rPr lang="en-US" b="1" baseline="0" dirty="0"/>
              <a:t> </a:t>
            </a:r>
          </a:p>
          <a:p>
            <a:r>
              <a:rPr lang="en-US" b="1" baseline="0" dirty="0"/>
              <a:t>CC: </a:t>
            </a:r>
            <a:r>
              <a:rPr lang="en-US" b="0" baseline="0" dirty="0"/>
              <a:t>http://wiki.eveuniversity.org/images/2/29/PDNucleoplasm.png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F40E-48DD-4D63-B030-F84E6B9190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http://howmed.net/community-medicine/house-fly-characteristics-life-cycle-and-control-measures/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F40E-48DD-4D63-B030-F84E6B9190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6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2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2E9A-F17E-4215-AA99-AB0556FC8F2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0" Type="http://schemas.openxmlformats.org/officeDocument/2006/relationships/image" Target="../media/image12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695" y="2796208"/>
            <a:ext cx="7699512" cy="1832451"/>
          </a:xfrm>
          <a:noFill/>
        </p:spPr>
        <p:txBody>
          <a:bodyPr>
            <a:normAutofit/>
          </a:bodyPr>
          <a:lstStyle/>
          <a:p>
            <a:r>
              <a:rPr lang="en-US" b="1" dirty="0" err="1"/>
              <a:t>Waardenburg</a:t>
            </a:r>
            <a:r>
              <a:rPr lang="en-US" b="1" dirty="0"/>
              <a:t> syndrome type 2A &amp; MITF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049" y="5098052"/>
            <a:ext cx="2442803" cy="57387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By Destiny Baars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5103" b="42258"/>
          <a:stretch/>
        </p:blipFill>
        <p:spPr>
          <a:xfrm>
            <a:off x="-1097" y="0"/>
            <a:ext cx="9145097" cy="25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3450"/>
          </a:xfrm>
        </p:spPr>
        <p:txBody>
          <a:bodyPr/>
          <a:lstStyle/>
          <a:p>
            <a:pPr algn="ctr"/>
            <a:r>
              <a:rPr lang="en-US" b="1" dirty="0"/>
              <a:t>What does WS2A look like?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2081213" y="933450"/>
            <a:ext cx="4915936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11998" y="3463475"/>
            <a:ext cx="4506081" cy="5300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MITF Gene </a:t>
            </a:r>
            <a:r>
              <a:rPr lang="en-US" sz="2400" dirty="0"/>
              <a:t>Ontology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5937" y="1652644"/>
            <a:ext cx="8312425" cy="1034185"/>
            <a:chOff x="1552566" y="865598"/>
            <a:chExt cx="9236766" cy="599630"/>
          </a:xfrm>
        </p:grpSpPr>
        <p:grpSp>
          <p:nvGrpSpPr>
            <p:cNvPr id="13" name="Group 12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dirty="0" smtClean="0"/>
                  <a:t>MITF</a:t>
                </a:r>
                <a:endParaRPr lang="en-US" sz="40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900" dirty="0">
                    <a:solidFill>
                      <a:schemeClr val="tx1"/>
                    </a:solidFill>
                  </a:rPr>
                  <a:t>HLH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DUF3371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552567" y="1034415"/>
              <a:ext cx="808383" cy="430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520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3" y="318180"/>
            <a:ext cx="8706677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What gene is mutated in WS2A?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937" y="4343066"/>
            <a:ext cx="27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Molecular Function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5788" y="4343066"/>
            <a:ext cx="27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Biological Processes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2817" y="4347214"/>
            <a:ext cx="28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Cellular Components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5" y="4804731"/>
            <a:ext cx="1845277" cy="18452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986" y="4830339"/>
            <a:ext cx="1986078" cy="198607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038809" y="4962090"/>
            <a:ext cx="977462" cy="472965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63298" y="5115445"/>
            <a:ext cx="627363" cy="244831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511347" y="5618284"/>
            <a:ext cx="0" cy="4101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856021" y="6211701"/>
            <a:ext cx="1699839" cy="425669"/>
            <a:chOff x="3856021" y="6211701"/>
            <a:chExt cx="1699839" cy="425669"/>
          </a:xfrm>
        </p:grpSpPr>
        <p:sp>
          <p:nvSpPr>
            <p:cNvPr id="32" name="7-Point Star 31"/>
            <p:cNvSpPr/>
            <p:nvPr/>
          </p:nvSpPr>
          <p:spPr>
            <a:xfrm>
              <a:off x="3856021" y="6211701"/>
              <a:ext cx="1699839" cy="425669"/>
            </a:xfrm>
            <a:prstGeom prst="star7">
              <a:avLst/>
            </a:prstGeom>
            <a:solidFill>
              <a:srgbClr val="0DDF0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38199" y="6318117"/>
              <a:ext cx="504924" cy="21283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4305424" y="63407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4416569" y="6470517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4682181" y="62723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5091241" y="63638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5025793" y="65538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853336" y="64016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4642180" y="64016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108501" y="64247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4687899" y="65270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0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" y="5169735"/>
            <a:ext cx="1403092" cy="3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924276" y="1371560"/>
            <a:ext cx="1216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100%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4276" y="2306091"/>
            <a:ext cx="10467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99.8%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56739" y="3290152"/>
            <a:ext cx="1014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99.6%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7449" y="4229435"/>
            <a:ext cx="1010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94.4%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56739" y="6062788"/>
            <a:ext cx="1068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4.42%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56739" y="5265375"/>
            <a:ext cx="10399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69.4%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093060" y="1316366"/>
            <a:ext cx="6638737" cy="626737"/>
            <a:chOff x="1466826" y="865598"/>
            <a:chExt cx="9322506" cy="599630"/>
          </a:xfrm>
        </p:grpSpPr>
        <p:grpSp>
          <p:nvGrpSpPr>
            <p:cNvPr id="60" name="Group 59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rgbClr val="97919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872027" y="882133"/>
                <a:ext cx="3087649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700" dirty="0" smtClean="0"/>
                  <a:t>MITF</a:t>
                </a:r>
                <a:endParaRPr lang="en-US" sz="2700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699181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</a:rPr>
                  <a:t>HLH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8202089" y="865600"/>
                <a:ext cx="166366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50" dirty="0"/>
                  <a:t>DUF3371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466826" y="1029458"/>
              <a:ext cx="1029370" cy="35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520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110629" y="2277503"/>
            <a:ext cx="6408510" cy="626737"/>
            <a:chOff x="1456896" y="865598"/>
            <a:chExt cx="9332435" cy="599630"/>
          </a:xfrm>
        </p:grpSpPr>
        <p:grpSp>
          <p:nvGrpSpPr>
            <p:cNvPr id="67" name="Group 66"/>
            <p:cNvGrpSpPr/>
            <p:nvPr/>
          </p:nvGrpSpPr>
          <p:grpSpPr>
            <a:xfrm>
              <a:off x="1552565" y="865598"/>
              <a:ext cx="9236766" cy="599630"/>
              <a:chOff x="889956" y="865600"/>
              <a:chExt cx="9236766" cy="59963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889956" y="1049082"/>
                <a:ext cx="9236766" cy="249201"/>
              </a:xfrm>
              <a:prstGeom prst="roundRect">
                <a:avLst/>
              </a:prstGeom>
              <a:solidFill>
                <a:srgbClr val="97919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8188060" y="865600"/>
                <a:ext cx="1677691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456896" y="1031370"/>
              <a:ext cx="1051620" cy="35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504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60061" y="3258616"/>
            <a:ext cx="6644362" cy="626737"/>
            <a:chOff x="1458927" y="865598"/>
            <a:chExt cx="9330405" cy="599630"/>
          </a:xfrm>
        </p:grpSpPr>
        <p:grpSp>
          <p:nvGrpSpPr>
            <p:cNvPr id="74" name="Group 73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rgbClr val="97919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458927" y="1022244"/>
              <a:ext cx="990525" cy="35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520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64900" y="4171338"/>
            <a:ext cx="6952673" cy="626737"/>
            <a:chOff x="1457652" y="865598"/>
            <a:chExt cx="9331680" cy="599630"/>
          </a:xfrm>
        </p:grpSpPr>
        <p:grpSp>
          <p:nvGrpSpPr>
            <p:cNvPr id="81" name="Group 80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rgbClr val="97919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457652" y="1037711"/>
              <a:ext cx="1010573" cy="35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526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10823" y="5199174"/>
            <a:ext cx="6111126" cy="626737"/>
            <a:chOff x="1454680" y="865598"/>
            <a:chExt cx="9334652" cy="599630"/>
          </a:xfrm>
        </p:grpSpPr>
        <p:grpSp>
          <p:nvGrpSpPr>
            <p:cNvPr id="88" name="Group 87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rgbClr val="97919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454680" y="1037079"/>
              <a:ext cx="1153262" cy="35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500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128048" y="6036478"/>
            <a:ext cx="6119735" cy="609457"/>
            <a:chOff x="1441530" y="882131"/>
            <a:chExt cx="9347802" cy="583097"/>
          </a:xfrm>
        </p:grpSpPr>
        <p:grpSp>
          <p:nvGrpSpPr>
            <p:cNvPr id="95" name="Group 94"/>
            <p:cNvGrpSpPr/>
            <p:nvPr/>
          </p:nvGrpSpPr>
          <p:grpSpPr>
            <a:xfrm>
              <a:off x="1552566" y="882131"/>
              <a:ext cx="9236766" cy="583097"/>
              <a:chOff x="889957" y="882133"/>
              <a:chExt cx="9236766" cy="583097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rgbClr val="97919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3089285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41530" y="1038564"/>
              <a:ext cx="1076449" cy="35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361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52" y="7727"/>
            <a:ext cx="7424083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/>
              <a:t>How well conserved is MITF?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3"/>
          <a:stretch/>
        </p:blipFill>
        <p:spPr bwMode="auto">
          <a:xfrm>
            <a:off x="168448" y="975599"/>
            <a:ext cx="775012" cy="11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9" y="2374154"/>
            <a:ext cx="758062" cy="5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3171096"/>
            <a:ext cx="756309" cy="8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1" y="4222022"/>
            <a:ext cx="952820" cy="5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" y="6121811"/>
            <a:ext cx="1088498" cy="4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7731797" y="809585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% Identity</a:t>
            </a:r>
          </a:p>
        </p:txBody>
      </p:sp>
    </p:spTree>
    <p:extLst>
      <p:ext uri="{BB962C8B-B14F-4D97-AF65-F5344CB8AC3E}">
        <p14:creationId xmlns:p14="http://schemas.microsoft.com/office/powerpoint/2010/main" val="2972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4"/>
            <a:ext cx="9144000" cy="106284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What phylogenetic </a:t>
            </a:r>
            <a:r>
              <a:rPr lang="en-US" sz="3500" b="1" dirty="0" smtClean="0"/>
              <a:t>relationship </a:t>
            </a:r>
            <a:r>
              <a:rPr lang="en-US" sz="3500" b="1" dirty="0"/>
              <a:t>does MITF have?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4499" y="803562"/>
            <a:ext cx="8255001" cy="5966689"/>
            <a:chOff x="444499" y="803562"/>
            <a:chExt cx="8255001" cy="5966689"/>
          </a:xfrm>
        </p:grpSpPr>
        <p:grpSp>
          <p:nvGrpSpPr>
            <p:cNvPr id="10" name="Group 9"/>
            <p:cNvGrpSpPr/>
            <p:nvPr/>
          </p:nvGrpSpPr>
          <p:grpSpPr>
            <a:xfrm>
              <a:off x="444499" y="803562"/>
              <a:ext cx="8255001" cy="5966689"/>
              <a:chOff x="914400" y="876292"/>
              <a:chExt cx="7305964" cy="524814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b="10352"/>
              <a:stretch/>
            </p:blipFill>
            <p:spPr>
              <a:xfrm>
                <a:off x="914400" y="876292"/>
                <a:ext cx="7305964" cy="5210458"/>
              </a:xfrm>
              <a:prstGeom prst="rect">
                <a:avLst/>
              </a:prstGeom>
            </p:spPr>
          </p:pic>
          <p:pic>
            <p:nvPicPr>
              <p:cNvPr id="4" name="Picture 12" descr="Picture"/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5875" y="2053050"/>
                <a:ext cx="1184170" cy="293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Picture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433"/>
              <a:stretch/>
            </p:blipFill>
            <p:spPr bwMode="auto">
              <a:xfrm>
                <a:off x="5894093" y="3825112"/>
                <a:ext cx="506548" cy="726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Picture"/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9647" y="5162366"/>
                <a:ext cx="577923" cy="383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Pictur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358" y="4552087"/>
                <a:ext cx="497617" cy="576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0" descr="Picture"/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9647" y="2992399"/>
                <a:ext cx="649210" cy="378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4" descr="Pictur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6413" y="1445160"/>
                <a:ext cx="906496" cy="397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Picture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4167" y="2483250"/>
                <a:ext cx="571256" cy="450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Picture"/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9647" y="3439147"/>
                <a:ext cx="732642" cy="364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Picture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473" y="5586988"/>
                <a:ext cx="722194" cy="537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http://howmed.net/wp-content/uploads/2013/08/House-fly.png"/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7613" y="876292"/>
                <a:ext cx="464129" cy="650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6600838" y="5200073"/>
              <a:ext cx="372091" cy="175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05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89</Words>
  <Application>Microsoft Office PowerPoint</Application>
  <PresentationFormat>On-screen Show (4:3)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Waardenburg syndrome type 2A &amp; MITF</vt:lpstr>
      <vt:lpstr>What does WS2A look like?</vt:lpstr>
      <vt:lpstr>What gene is mutated in WS2A?</vt:lpstr>
      <vt:lpstr>How well conserved is MITF?</vt:lpstr>
      <vt:lpstr>What phylogenetic relationship does MITF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Destiny B.</dc:creator>
  <cp:lastModifiedBy>Badger, Bucky</cp:lastModifiedBy>
  <cp:revision>55</cp:revision>
  <dcterms:created xsi:type="dcterms:W3CDTF">2017-02-16T22:13:06Z</dcterms:created>
  <dcterms:modified xsi:type="dcterms:W3CDTF">2017-02-23T22:37:01Z</dcterms:modified>
</cp:coreProperties>
</file>